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1" r:id="rId4"/>
    <p:sldId id="259" r:id="rId5"/>
    <p:sldId id="258" r:id="rId6"/>
    <p:sldId id="257" r:id="rId7"/>
  </p:sldIdLst>
  <p:sldSz cx="9144000" cy="6858000" type="screen4x3"/>
  <p:notesSz cx="6858000" cy="9144000"/>
  <p:defaultTextStyle>
    <a:defPPr>
      <a:defRPr lang="fr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-42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B88E5A-1F0A-431F-9399-A9CA249996DA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76487C-97DB-47C1-878C-4B717719E168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324B90-416C-4D7D-A368-8659648D7363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5D5882-8B4A-4FB5-AF8A-A8787DCE0EC6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019006-4FBF-4BD9-AB57-55CF58D474FB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86B1FA-EF0D-45DA-A88A-C7EBA8BAEFB1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2808F4-390C-4BF5-9A22-7B3A3C022A0F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3575D8-223A-4A66-A45D-0CD725EEDB99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5FC323-4BB5-41DF-AC33-8330595C64A4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43AA60-C01B-4770-817B-EB6541F9A254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CA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FD5AB8-5B7B-49D7-8EC0-98E5D1B8C046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CA" smtClean="0"/>
              <a:t>Cliquez pour modifier le style du titre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4B12A54D-36E0-47EC-A0D2-EDAA83881692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fr-CA" dirty="0" smtClean="0"/>
              <a:t>Chapitre IV : Cinématique 2-D</a:t>
            </a:r>
            <a:endParaRPr lang="fr-CA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llipse 8"/>
          <p:cNvSpPr/>
          <p:nvPr/>
        </p:nvSpPr>
        <p:spPr>
          <a:xfrm>
            <a:off x="1357313" y="1571625"/>
            <a:ext cx="642937" cy="6429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CA"/>
          </a:p>
        </p:txBody>
      </p:sp>
      <p:cxnSp>
        <p:nvCxnSpPr>
          <p:cNvPr id="12" name="Connecteur droit 11"/>
          <p:cNvCxnSpPr>
            <a:stCxn id="9" idx="4"/>
          </p:cNvCxnSpPr>
          <p:nvPr/>
        </p:nvCxnSpPr>
        <p:spPr>
          <a:xfrm rot="16200000" flipH="1">
            <a:off x="910431" y="2982120"/>
            <a:ext cx="1571625" cy="3651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1214438" y="2643188"/>
            <a:ext cx="1071562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rot="5400000">
            <a:off x="1285875" y="3786188"/>
            <a:ext cx="428625" cy="428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rot="16200000" flipH="1">
            <a:off x="1714500" y="3786188"/>
            <a:ext cx="428625" cy="428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>
            <a:off x="0" y="4214813"/>
            <a:ext cx="8929688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/>
          <p:nvPr/>
        </p:nvCxnSpPr>
        <p:spPr>
          <a:xfrm>
            <a:off x="3143250" y="2928938"/>
            <a:ext cx="1500188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77" name="ZoneTexte 27"/>
          <p:cNvSpPr txBox="1">
            <a:spLocks noChangeArrowheads="1"/>
          </p:cNvSpPr>
          <p:nvPr/>
        </p:nvSpPr>
        <p:spPr bwMode="auto">
          <a:xfrm>
            <a:off x="3429000" y="2928938"/>
            <a:ext cx="1143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CA"/>
              <a:t>2 m/s</a:t>
            </a:r>
          </a:p>
        </p:txBody>
      </p:sp>
      <p:sp>
        <p:nvSpPr>
          <p:cNvPr id="7178" name="ZoneTexte 28"/>
          <p:cNvSpPr txBox="1">
            <a:spLocks noChangeArrowheads="1"/>
          </p:cNvSpPr>
          <p:nvPr/>
        </p:nvSpPr>
        <p:spPr bwMode="auto">
          <a:xfrm>
            <a:off x="857250" y="142875"/>
            <a:ext cx="7572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CA" sz="2400"/>
              <a:t>Selon le schéma suivant, quelle affirmation est vraie ?</a:t>
            </a:r>
          </a:p>
        </p:txBody>
      </p:sp>
      <p:sp>
        <p:nvSpPr>
          <p:cNvPr id="7179" name="ZoneTexte 29"/>
          <p:cNvSpPr txBox="1">
            <a:spLocks noChangeArrowheads="1"/>
          </p:cNvSpPr>
          <p:nvPr/>
        </p:nvSpPr>
        <p:spPr bwMode="auto">
          <a:xfrm>
            <a:off x="285750" y="4429125"/>
            <a:ext cx="7572375" cy="218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CA" sz="2400"/>
              <a:t>A- </a:t>
            </a:r>
            <a:r>
              <a:rPr lang="fr-CA" sz="2000"/>
              <a:t>La somme des forces doit donner une résultante vers l’avant pour qu’il y ait mouvement.</a:t>
            </a:r>
          </a:p>
          <a:p>
            <a:r>
              <a:rPr lang="fr-CA" sz="2400"/>
              <a:t>B- </a:t>
            </a:r>
            <a:r>
              <a:rPr lang="fr-CA" sz="2000"/>
              <a:t>Il n’y a aucune force qui agit sur la personne autre que la gravité et la normale.</a:t>
            </a:r>
            <a:endParaRPr lang="fr-CA" sz="2400"/>
          </a:p>
          <a:p>
            <a:r>
              <a:rPr lang="fr-CA" sz="2400"/>
              <a:t>C- </a:t>
            </a:r>
            <a:r>
              <a:rPr lang="fr-CA" sz="2000"/>
              <a:t>La résultante de l’ensemble des forces est nulle.</a:t>
            </a:r>
          </a:p>
          <a:p>
            <a:r>
              <a:rPr lang="fr-CA" sz="2400"/>
              <a:t>D- </a:t>
            </a:r>
            <a:r>
              <a:rPr lang="fr-CA" sz="2000"/>
              <a:t>Aucune affirmation n’est vraie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oneTexte 8"/>
          <p:cNvSpPr txBox="1">
            <a:spLocks noChangeArrowheads="1"/>
          </p:cNvSpPr>
          <p:nvPr/>
        </p:nvSpPr>
        <p:spPr bwMode="auto">
          <a:xfrm>
            <a:off x="785813" y="642938"/>
            <a:ext cx="8001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CA" sz="3200"/>
              <a:t>Quelle balle touchera le sol en premier ?</a:t>
            </a:r>
          </a:p>
        </p:txBody>
      </p:sp>
      <p:sp>
        <p:nvSpPr>
          <p:cNvPr id="14" name="Ellipse 13"/>
          <p:cNvSpPr/>
          <p:nvPr/>
        </p:nvSpPr>
        <p:spPr>
          <a:xfrm>
            <a:off x="1428750" y="2214563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CA"/>
          </a:p>
        </p:txBody>
      </p:sp>
      <p:sp>
        <p:nvSpPr>
          <p:cNvPr id="15" name="Rectangle 14"/>
          <p:cNvSpPr/>
          <p:nvPr/>
        </p:nvSpPr>
        <p:spPr>
          <a:xfrm>
            <a:off x="0" y="2643188"/>
            <a:ext cx="1500188" cy="14287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CA"/>
          </a:p>
        </p:txBody>
      </p:sp>
      <p:sp>
        <p:nvSpPr>
          <p:cNvPr id="19" name="Rectangle 18"/>
          <p:cNvSpPr/>
          <p:nvPr/>
        </p:nvSpPr>
        <p:spPr>
          <a:xfrm>
            <a:off x="1143000" y="2786063"/>
            <a:ext cx="46038" cy="128587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CA"/>
          </a:p>
        </p:txBody>
      </p:sp>
      <p:cxnSp>
        <p:nvCxnSpPr>
          <p:cNvPr id="24" name="Connecteur droit 23"/>
          <p:cNvCxnSpPr/>
          <p:nvPr/>
        </p:nvCxnSpPr>
        <p:spPr>
          <a:xfrm>
            <a:off x="0" y="4071938"/>
            <a:ext cx="9144000" cy="1587"/>
          </a:xfrm>
          <a:prstGeom prst="line">
            <a:avLst/>
          </a:prstGeom>
          <a:ln w="222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avec flèche 25"/>
          <p:cNvCxnSpPr/>
          <p:nvPr/>
        </p:nvCxnSpPr>
        <p:spPr>
          <a:xfrm>
            <a:off x="1928813" y="2428875"/>
            <a:ext cx="71437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Ellipse 26"/>
          <p:cNvSpPr/>
          <p:nvPr/>
        </p:nvSpPr>
        <p:spPr>
          <a:xfrm>
            <a:off x="3571875" y="2214563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CA"/>
          </a:p>
        </p:txBody>
      </p:sp>
      <p:sp>
        <p:nvSpPr>
          <p:cNvPr id="28" name="Ellipse 27"/>
          <p:cNvSpPr/>
          <p:nvPr/>
        </p:nvSpPr>
        <p:spPr>
          <a:xfrm>
            <a:off x="4857750" y="1785938"/>
            <a:ext cx="928688" cy="857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CA"/>
          </a:p>
        </p:txBody>
      </p:sp>
      <p:cxnSp>
        <p:nvCxnSpPr>
          <p:cNvPr id="30" name="Connecteur droit 29"/>
          <p:cNvCxnSpPr>
            <a:endCxn id="14" idx="4"/>
          </p:cNvCxnSpPr>
          <p:nvPr/>
        </p:nvCxnSpPr>
        <p:spPr>
          <a:xfrm rot="10800000">
            <a:off x="1643063" y="2643188"/>
            <a:ext cx="5214937" cy="1587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55" name="ZoneTexte 30"/>
          <p:cNvSpPr txBox="1">
            <a:spLocks noChangeArrowheads="1"/>
          </p:cNvSpPr>
          <p:nvPr/>
        </p:nvSpPr>
        <p:spPr bwMode="auto">
          <a:xfrm>
            <a:off x="1500188" y="1857375"/>
            <a:ext cx="5000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CA"/>
              <a:t>A</a:t>
            </a:r>
          </a:p>
        </p:txBody>
      </p:sp>
      <p:sp>
        <p:nvSpPr>
          <p:cNvPr id="6156" name="ZoneTexte 31"/>
          <p:cNvSpPr txBox="1">
            <a:spLocks noChangeArrowheads="1"/>
          </p:cNvSpPr>
          <p:nvPr/>
        </p:nvSpPr>
        <p:spPr bwMode="auto">
          <a:xfrm>
            <a:off x="3643313" y="1857375"/>
            <a:ext cx="5000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CA"/>
              <a:t>B</a:t>
            </a:r>
          </a:p>
        </p:txBody>
      </p:sp>
      <p:sp>
        <p:nvSpPr>
          <p:cNvPr id="6157" name="ZoneTexte 32"/>
          <p:cNvSpPr txBox="1">
            <a:spLocks noChangeArrowheads="1"/>
          </p:cNvSpPr>
          <p:nvPr/>
        </p:nvSpPr>
        <p:spPr bwMode="auto">
          <a:xfrm>
            <a:off x="5143500" y="1357313"/>
            <a:ext cx="5000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CA"/>
              <a:t>C</a:t>
            </a:r>
          </a:p>
        </p:txBody>
      </p:sp>
      <p:sp>
        <p:nvSpPr>
          <p:cNvPr id="6158" name="ZoneTexte 33"/>
          <p:cNvSpPr txBox="1">
            <a:spLocks noChangeArrowheads="1"/>
          </p:cNvSpPr>
          <p:nvPr/>
        </p:nvSpPr>
        <p:spPr bwMode="auto">
          <a:xfrm>
            <a:off x="7929563" y="1428750"/>
            <a:ext cx="5000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CA"/>
              <a:t>D</a:t>
            </a:r>
          </a:p>
        </p:txBody>
      </p:sp>
      <p:sp>
        <p:nvSpPr>
          <p:cNvPr id="6159" name="ZoneTexte 34"/>
          <p:cNvSpPr txBox="1">
            <a:spLocks noChangeArrowheads="1"/>
          </p:cNvSpPr>
          <p:nvPr/>
        </p:nvSpPr>
        <p:spPr bwMode="auto">
          <a:xfrm>
            <a:off x="7143750" y="1857375"/>
            <a:ext cx="20002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CA"/>
              <a:t>Aucune de ces réponses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1"/>
          <p:cNvSpPr>
            <a:spLocks noChangeArrowheads="1"/>
          </p:cNvSpPr>
          <p:nvPr/>
        </p:nvSpPr>
        <p:spPr bwMode="auto">
          <a:xfrm>
            <a:off x="0" y="214290"/>
            <a:ext cx="8893175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CA" sz="2400" dirty="0" smtClean="0"/>
              <a:t>Un navire de guerre lance simultanément deux obus (voir figure </a:t>
            </a:r>
            <a:r>
              <a:rPr lang="fr-CA" sz="2400" dirty="0" err="1" smtClean="0"/>
              <a:t>ci-bas</a:t>
            </a:r>
            <a:r>
              <a:rPr lang="fr-CA" sz="2400" dirty="0" smtClean="0"/>
              <a:t>). La vitesse de départ des obus n’est pas nécessairement la même. Les deux obus suivent les deux trajectoires illustrées sur la figure. Lequel des obus touche sa cible en premier ?</a:t>
            </a:r>
          </a:p>
        </p:txBody>
      </p:sp>
      <p:sp>
        <p:nvSpPr>
          <p:cNvPr id="4100" name="Text Box 12"/>
          <p:cNvSpPr txBox="1">
            <a:spLocks noChangeArrowheads="1"/>
          </p:cNvSpPr>
          <p:nvPr/>
        </p:nvSpPr>
        <p:spPr bwMode="auto">
          <a:xfrm>
            <a:off x="714375" y="4429125"/>
            <a:ext cx="7358087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CA" sz="2400" dirty="0" smtClean="0"/>
              <a:t>a) A</a:t>
            </a:r>
          </a:p>
          <a:p>
            <a:r>
              <a:rPr lang="fr-CA" sz="2400" dirty="0" smtClean="0"/>
              <a:t>b) B</a:t>
            </a:r>
          </a:p>
          <a:p>
            <a:r>
              <a:rPr lang="fr-CA" sz="2400" dirty="0" smtClean="0"/>
              <a:t>c) Ils touchent leur cible en même temps.</a:t>
            </a:r>
          </a:p>
          <a:p>
            <a:r>
              <a:rPr lang="fr-CA" sz="2400" dirty="0" smtClean="0"/>
              <a:t>d) Cela dépend de la vitesse initiale des obus.</a:t>
            </a:r>
            <a:endParaRPr lang="fr-CA" sz="2400" dirty="0"/>
          </a:p>
        </p:txBody>
      </p:sp>
      <p:pic>
        <p:nvPicPr>
          <p:cNvPr id="5" name="Image 4" descr="3ed203175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2000240"/>
            <a:ext cx="8738200" cy="20097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3071802" y="1928802"/>
            <a:ext cx="2714644" cy="257176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cxnSp>
        <p:nvCxnSpPr>
          <p:cNvPr id="6" name="Connecteur droit 5"/>
          <p:cNvCxnSpPr>
            <a:endCxn id="2" idx="6"/>
          </p:cNvCxnSpPr>
          <p:nvPr/>
        </p:nvCxnSpPr>
        <p:spPr>
          <a:xfrm>
            <a:off x="4389120" y="3213463"/>
            <a:ext cx="1397326" cy="122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llipse 12"/>
          <p:cNvSpPr/>
          <p:nvPr/>
        </p:nvSpPr>
        <p:spPr>
          <a:xfrm>
            <a:off x="5630092" y="3030584"/>
            <a:ext cx="326571" cy="3396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4" name="ZoneTexte 13"/>
          <p:cNvSpPr txBox="1"/>
          <p:nvPr/>
        </p:nvSpPr>
        <p:spPr>
          <a:xfrm>
            <a:off x="248193" y="195942"/>
            <a:ext cx="833410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800" dirty="0" smtClean="0"/>
              <a:t>Simon fait tourner un bouchon de caoutchouc au bout d’une ficelle tendue dans le sens </a:t>
            </a:r>
            <a:r>
              <a:rPr lang="fr-CA" sz="2800" dirty="0" err="1" smtClean="0"/>
              <a:t>anti-horaire</a:t>
            </a:r>
            <a:r>
              <a:rPr lang="fr-CA" sz="2800" dirty="0" smtClean="0"/>
              <a:t>. S’il lâche la ficelle à la position représentée </a:t>
            </a:r>
            <a:r>
              <a:rPr lang="fr-CA" sz="2800" dirty="0" err="1" smtClean="0"/>
              <a:t>ci-bas</a:t>
            </a:r>
            <a:r>
              <a:rPr lang="fr-CA" sz="2800" dirty="0" smtClean="0"/>
              <a:t>, où ira le bouchon ?</a:t>
            </a:r>
            <a:endParaRPr lang="fr-CA" sz="2800" dirty="0"/>
          </a:p>
        </p:txBody>
      </p:sp>
      <p:sp>
        <p:nvSpPr>
          <p:cNvPr id="16" name="ZoneTexte 15"/>
          <p:cNvSpPr txBox="1"/>
          <p:nvPr/>
        </p:nvSpPr>
        <p:spPr>
          <a:xfrm>
            <a:off x="387530" y="4659085"/>
            <a:ext cx="833410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800" dirty="0" smtClean="0"/>
              <a:t>A- Vers le bas</a:t>
            </a:r>
          </a:p>
          <a:p>
            <a:r>
              <a:rPr lang="fr-CA" sz="2800" dirty="0" smtClean="0"/>
              <a:t>B- Vers le haut</a:t>
            </a:r>
          </a:p>
          <a:p>
            <a:r>
              <a:rPr lang="fr-CA" sz="2800" dirty="0" smtClean="0"/>
              <a:t>C- Vers la droite</a:t>
            </a:r>
          </a:p>
          <a:p>
            <a:r>
              <a:rPr lang="fr-CA" sz="2800" dirty="0" smtClean="0"/>
              <a:t>D- Aucune de ces réponses</a:t>
            </a:r>
            <a:endParaRPr lang="fr-CA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571500"/>
            <a:ext cx="8424863" cy="6092825"/>
          </a:xfrm>
        </p:spPr>
        <p:txBody>
          <a:bodyPr/>
          <a:lstStyle/>
          <a:p>
            <a:pPr>
              <a:buFontTx/>
              <a:buNone/>
            </a:pPr>
            <a:r>
              <a:rPr lang="fr-CA" sz="2000" b="1" smtClean="0"/>
              <a:t>Simon lance ses clés en l’air. Après une seconde, elles commencent à retomber. Que vaut l’accélération à ce moment ?</a:t>
            </a:r>
          </a:p>
          <a:p>
            <a:endParaRPr lang="fr-CA" sz="1400" smtClean="0"/>
          </a:p>
          <a:p>
            <a:r>
              <a:rPr lang="fr-CA" sz="1800" smtClean="0"/>
              <a:t>A- 0 m/s</a:t>
            </a:r>
            <a:r>
              <a:rPr lang="fr-CA" sz="1800" baseline="30000" smtClean="0"/>
              <a:t>2</a:t>
            </a:r>
          </a:p>
          <a:p>
            <a:endParaRPr lang="fr-CA" sz="1800" smtClean="0"/>
          </a:p>
          <a:p>
            <a:r>
              <a:rPr lang="fr-CA" sz="1800" smtClean="0"/>
              <a:t>B- 9,8 m/s</a:t>
            </a:r>
            <a:r>
              <a:rPr lang="fr-CA" sz="1800" baseline="30000" smtClean="0"/>
              <a:t>2</a:t>
            </a:r>
          </a:p>
          <a:p>
            <a:endParaRPr lang="fr-CA" sz="1800" smtClean="0"/>
          </a:p>
          <a:p>
            <a:r>
              <a:rPr lang="fr-CA" sz="1800" smtClean="0"/>
              <a:t>C- -9,8 m/s</a:t>
            </a:r>
            <a:r>
              <a:rPr lang="fr-CA" sz="1800" baseline="30000" smtClean="0"/>
              <a:t>2</a:t>
            </a:r>
          </a:p>
          <a:p>
            <a:endParaRPr lang="fr-CA" sz="1800" smtClean="0"/>
          </a:p>
          <a:p>
            <a:r>
              <a:rPr lang="fr-CA" sz="1800" smtClean="0"/>
              <a:t>D-</a:t>
            </a:r>
          </a:p>
          <a:p>
            <a:pPr eaLnBrk="1" hangingPunct="1">
              <a:lnSpc>
                <a:spcPct val="90000"/>
              </a:lnSpc>
            </a:pPr>
            <a:endParaRPr lang="fr-CA" sz="14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fr-CA" sz="1400" b="1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r-CA" sz="2000" b="1" smtClean="0"/>
              <a:t>À partir de quelle hauteur minimale un humain en chute libre atteint-il sa vitesse limite de 200 km/h ?</a:t>
            </a:r>
          </a:p>
          <a:p>
            <a:pPr eaLnBrk="1" hangingPunct="1">
              <a:lnSpc>
                <a:spcPct val="90000"/>
              </a:lnSpc>
            </a:pPr>
            <a:endParaRPr lang="fr-CA" sz="1400" b="1" smtClean="0"/>
          </a:p>
          <a:p>
            <a:pPr eaLnBrk="1" hangingPunct="1">
              <a:lnSpc>
                <a:spcPct val="90000"/>
              </a:lnSpc>
            </a:pPr>
            <a:r>
              <a:rPr lang="fr-CA" sz="2400" smtClean="0"/>
              <a:t>A- 100 m	</a:t>
            </a:r>
          </a:p>
          <a:p>
            <a:pPr eaLnBrk="1" hangingPunct="1">
              <a:lnSpc>
                <a:spcPct val="90000"/>
              </a:lnSpc>
            </a:pPr>
            <a:r>
              <a:rPr lang="fr-CA" sz="2400" smtClean="0"/>
              <a:t>B- 160 m</a:t>
            </a:r>
          </a:p>
          <a:p>
            <a:pPr eaLnBrk="1" hangingPunct="1">
              <a:lnSpc>
                <a:spcPct val="90000"/>
              </a:lnSpc>
            </a:pPr>
            <a:r>
              <a:rPr lang="fr-CA" sz="2400" smtClean="0"/>
              <a:t>C- 300 m</a:t>
            </a:r>
          </a:p>
          <a:p>
            <a:pPr eaLnBrk="1" hangingPunct="1">
              <a:lnSpc>
                <a:spcPct val="90000"/>
              </a:lnSpc>
            </a:pPr>
            <a:r>
              <a:rPr lang="fr-CA" sz="2400" smtClean="0"/>
              <a:t>D- Aucune car le corps ne peut supporter cette vitesse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fr-CA" sz="14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r-CA" sz="1600" b="1" smtClean="0"/>
              <a:t>	</a:t>
            </a:r>
            <a:endParaRPr lang="fr-CA" sz="14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fr-CA" sz="1400" smtClean="0"/>
          </a:p>
        </p:txBody>
      </p:sp>
      <p:sp>
        <p:nvSpPr>
          <p:cNvPr id="3075" name="Rectangle 4"/>
          <p:cNvSpPr>
            <a:spLocks noGrp="1" noChangeArrowheads="1"/>
          </p:cNvSpPr>
          <p:nvPr>
            <p:ph type="title"/>
          </p:nvPr>
        </p:nvSpPr>
        <p:spPr>
          <a:xfrm>
            <a:off x="428625" y="-214313"/>
            <a:ext cx="8229600" cy="1143001"/>
          </a:xfrm>
        </p:spPr>
        <p:txBody>
          <a:bodyPr/>
          <a:lstStyle/>
          <a:p>
            <a:pPr eaLnBrk="1" hangingPunct="1">
              <a:defRPr/>
            </a:pPr>
            <a:r>
              <a:rPr lang="fr-CA" sz="4000" dirty="0" smtClean="0"/>
              <a:t>Questions</a:t>
            </a:r>
            <a:r>
              <a:rPr lang="fr-CA" sz="1800" dirty="0" smtClean="0"/>
              <a:t/>
            </a:r>
            <a:br>
              <a:rPr lang="fr-CA" sz="1800" dirty="0" smtClean="0"/>
            </a:br>
            <a:endParaRPr lang="fr-CA" sz="1400" b="1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1296988" y="3286125"/>
          <a:ext cx="2341562" cy="898525"/>
        </p:xfrm>
        <a:graphic>
          <a:graphicData uri="http://schemas.openxmlformats.org/presentationml/2006/ole">
            <p:oleObj spid="_x0000_s1026" name="Équation" r:id="rId3" imgW="1257120" imgH="482400" progId="Equation.3">
              <p:embed/>
            </p:oleObj>
          </a:graphicData>
        </a:graphic>
      </p:graphicFrame>
    </p:spTree>
  </p:cSld>
  <p:clrMapOvr>
    <a:masterClrMapping/>
  </p:clrMapOvr>
  <p:transition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0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0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0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0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07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07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307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307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307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</TotalTime>
  <Words>263</Words>
  <Application>Microsoft Office PowerPoint</Application>
  <PresentationFormat>Affichage à l'écran (4:3)</PresentationFormat>
  <Paragraphs>43</Paragraphs>
  <Slides>6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8" baseType="lpstr">
      <vt:lpstr>Modèle par défaut</vt:lpstr>
      <vt:lpstr>Équation</vt:lpstr>
      <vt:lpstr>Chapitre IV : Cinématique 2-D</vt:lpstr>
      <vt:lpstr>Diapositive 2</vt:lpstr>
      <vt:lpstr>Diapositive 3</vt:lpstr>
      <vt:lpstr>Diapositive 4</vt:lpstr>
      <vt:lpstr>Diapositive 5</vt:lpstr>
      <vt:lpstr>Questions </vt:lpstr>
    </vt:vector>
  </TitlesOfParts>
  <Company>Cegep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Pratique du Vox Populis</dc:title>
  <dc:creator>svilleneuve</dc:creator>
  <cp:lastModifiedBy>Adminsi</cp:lastModifiedBy>
  <cp:revision>40</cp:revision>
  <dcterms:created xsi:type="dcterms:W3CDTF">2007-08-20T14:16:38Z</dcterms:created>
  <dcterms:modified xsi:type="dcterms:W3CDTF">2009-02-16T17:44:59Z</dcterms:modified>
</cp:coreProperties>
</file>